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453" r:id="rId2"/>
    <p:sldId id="417" r:id="rId3"/>
    <p:sldId id="434" r:id="rId4"/>
    <p:sldId id="435" r:id="rId5"/>
    <p:sldId id="463" r:id="rId6"/>
    <p:sldId id="461" r:id="rId7"/>
    <p:sldId id="462" r:id="rId8"/>
    <p:sldId id="458" r:id="rId9"/>
    <p:sldId id="457" r:id="rId10"/>
    <p:sldId id="437" r:id="rId11"/>
    <p:sldId id="438" r:id="rId12"/>
    <p:sldId id="439" r:id="rId13"/>
    <p:sldId id="441" r:id="rId14"/>
    <p:sldId id="442" r:id="rId15"/>
    <p:sldId id="443" r:id="rId16"/>
    <p:sldId id="445" r:id="rId17"/>
    <p:sldId id="446" r:id="rId18"/>
    <p:sldId id="447" r:id="rId19"/>
    <p:sldId id="448" r:id="rId20"/>
    <p:sldId id="459" r:id="rId21"/>
    <p:sldId id="436" r:id="rId22"/>
    <p:sldId id="440" r:id="rId23"/>
    <p:sldId id="449" r:id="rId24"/>
    <p:sldId id="450" r:id="rId25"/>
    <p:sldId id="451" r:id="rId26"/>
  </p:sldIdLst>
  <p:sldSz cx="9906000" cy="6858000" type="A4"/>
  <p:notesSz cx="6858000" cy="994568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F93"/>
    <a:srgbClr val="0D4293"/>
    <a:srgbClr val="FFFF66"/>
    <a:srgbClr val="DDDDDD"/>
    <a:srgbClr val="FF9999"/>
    <a:srgbClr val="EAEAEA"/>
    <a:srgbClr val="FF9933"/>
    <a:srgbClr val="6699FF"/>
    <a:srgbClr val="CCE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1" autoAdjust="0"/>
    <p:restoredTop sz="96730" autoAdjust="0"/>
  </p:normalViewPr>
  <p:slideViewPr>
    <p:cSldViewPr snapToGrid="0">
      <p:cViewPr>
        <p:scale>
          <a:sx n="125" d="100"/>
          <a:sy n="125" d="100"/>
        </p:scale>
        <p:origin x="780" y="144"/>
      </p:cViewPr>
      <p:guideLst>
        <p:guide orient="horz" pos="2160"/>
        <p:guide pos="312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1392" y="156"/>
      </p:cViewPr>
      <p:guideLst>
        <p:guide orient="horz" pos="3133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29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57" tIns="45929" rIns="91857" bIns="45929" numCol="1" anchor="t" anchorCtr="0" compatLnSpc="1">
            <a:prstTxWarp prst="textNoShape">
              <a:avLst/>
            </a:prstTxWarp>
          </a:bodyPr>
          <a:lstStyle>
            <a:lvl1pPr defTabSz="919244">
              <a:defRPr sz="1200"/>
            </a:lvl1pPr>
          </a:lstStyle>
          <a:p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076" y="0"/>
            <a:ext cx="2972289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57" tIns="45929" rIns="91857" bIns="45929" numCol="1" anchor="t" anchorCtr="0" compatLnSpc="1">
            <a:prstTxWarp prst="textNoShape">
              <a:avLst/>
            </a:prstTxWarp>
          </a:bodyPr>
          <a:lstStyle>
            <a:lvl1pPr algn="r" defTabSz="919244">
              <a:defRPr sz="1200"/>
            </a:lvl1pPr>
          </a:lstStyle>
          <a:p>
            <a:fld id="{369C48A7-04B2-47DB-838A-5F8ED6D4A1B6}" type="datetime1">
              <a:rPr lang="ko-KR" altLang="en-US"/>
              <a:pPr/>
              <a:t>2024-07-15</a:t>
            </a:fld>
            <a:endParaRPr lang="en-US" altLang="ko-KR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6810"/>
            <a:ext cx="297229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57" tIns="45929" rIns="91857" bIns="45929" numCol="1" anchor="b" anchorCtr="0" compatLnSpc="1">
            <a:prstTxWarp prst="textNoShape">
              <a:avLst/>
            </a:prstTxWarp>
          </a:bodyPr>
          <a:lstStyle>
            <a:lvl1pPr defTabSz="919244">
              <a:defRPr sz="1200"/>
            </a:lvl1pPr>
          </a:lstStyle>
          <a:p>
            <a:endParaRPr lang="en-US" altLang="ko-KR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076" y="9446810"/>
            <a:ext cx="2972289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57" tIns="45929" rIns="91857" bIns="45929" numCol="1" anchor="b" anchorCtr="0" compatLnSpc="1">
            <a:prstTxWarp prst="textNoShape">
              <a:avLst/>
            </a:prstTxWarp>
          </a:bodyPr>
          <a:lstStyle>
            <a:lvl1pPr algn="r" defTabSz="919244">
              <a:defRPr sz="1200"/>
            </a:lvl1pPr>
          </a:lstStyle>
          <a:p>
            <a:fld id="{3EFCCE27-5470-42D9-A49E-09C9B7A6689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4418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29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57" tIns="45929" rIns="91857" bIns="45929" numCol="1" anchor="t" anchorCtr="0" compatLnSpc="1">
            <a:prstTxWarp prst="textNoShape">
              <a:avLst/>
            </a:prstTxWarp>
          </a:bodyPr>
          <a:lstStyle>
            <a:lvl1pPr defTabSz="919244">
              <a:defRPr sz="1200"/>
            </a:lvl1pPr>
          </a:lstStyle>
          <a:p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076" y="0"/>
            <a:ext cx="2972289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57" tIns="45929" rIns="91857" bIns="45929" numCol="1" anchor="t" anchorCtr="0" compatLnSpc="1">
            <a:prstTxWarp prst="textNoShape">
              <a:avLst/>
            </a:prstTxWarp>
          </a:bodyPr>
          <a:lstStyle>
            <a:lvl1pPr algn="r" defTabSz="919244">
              <a:defRPr sz="1200"/>
            </a:lvl1pPr>
          </a:lstStyle>
          <a:p>
            <a:fld id="{A1D3872B-EAAF-476B-83A1-E4D5C7921852}" type="datetime1">
              <a:rPr lang="ko-KR" altLang="en-US"/>
              <a:pPr/>
              <a:t>2024-07-15</a:t>
            </a:fld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2906" y="615950"/>
            <a:ext cx="5386388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290" y="4724202"/>
            <a:ext cx="5485420" cy="447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57" tIns="45929" rIns="91857" bIns="459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810"/>
            <a:ext cx="2972290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57" tIns="45929" rIns="91857" bIns="45929" numCol="1" anchor="b" anchorCtr="0" compatLnSpc="1">
            <a:prstTxWarp prst="textNoShape">
              <a:avLst/>
            </a:prstTxWarp>
          </a:bodyPr>
          <a:lstStyle>
            <a:lvl1pPr defTabSz="919244">
              <a:defRPr sz="1200"/>
            </a:lvl1pPr>
          </a:lstStyle>
          <a:p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076" y="9446810"/>
            <a:ext cx="2972289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57" tIns="45929" rIns="91857" bIns="45929" numCol="1" anchor="b" anchorCtr="0" compatLnSpc="1">
            <a:prstTxWarp prst="textNoShape">
              <a:avLst/>
            </a:prstTxWarp>
          </a:bodyPr>
          <a:lstStyle>
            <a:lvl1pPr algn="r" defTabSz="919244">
              <a:defRPr sz="1200"/>
            </a:lvl1pPr>
          </a:lstStyle>
          <a:p>
            <a:fld id="{F49222CD-9FB7-4035-B77C-90303200B07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81683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77307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2880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067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4892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879339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19375" y="425450"/>
            <a:ext cx="3711575" cy="2570163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0678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19375" y="425450"/>
            <a:ext cx="3711575" cy="2570163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95465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19375" y="425450"/>
            <a:ext cx="3711575" cy="2570163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76948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969111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408628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19375" y="425450"/>
            <a:ext cx="3711575" cy="2570163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37374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0678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19375" y="425450"/>
            <a:ext cx="3711575" cy="2570163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40106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19375" y="425450"/>
            <a:ext cx="3711575" cy="2570163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62350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43122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988547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19375" y="425450"/>
            <a:ext cx="3711575" cy="2570163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5251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19375" y="425450"/>
            <a:ext cx="3711575" cy="2570163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02807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658846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027727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15950"/>
            <a:ext cx="5387975" cy="3729038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70838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3F11B3-97C7-4CFA-B48F-4F39FE82605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209E39B-CFB7-45ED-8478-6EAD26A2B84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3CA11D-DE71-43D0-B6A8-572205ABF95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0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05002C-816E-4632-B9EC-4BE4A58481A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311F114-12C6-4E6C-AA44-89D6575A109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2A488D2-0725-4C2F-89CD-DAC56A8231B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753885-BE31-4ACE-B6BF-ED91F9FE55D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B3D883-431B-4C7F-8DD2-CFA5C9130A7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565714B-79A2-4DDE-BBB5-D15C1BB7112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91290C8-25E8-4C9F-BD1B-6E2E53BF5ED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4784725" y="6583363"/>
            <a:ext cx="336550" cy="214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7C9EF8A-389B-45A8-AF33-2F0AF46A803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3"/>
          <p:cNvSpPr>
            <a:spLocks noChangeArrowheads="1"/>
          </p:cNvSpPr>
          <p:nvPr userDrawn="1"/>
        </p:nvSpPr>
        <p:spPr bwMode="auto">
          <a:xfrm>
            <a:off x="44450" y="44450"/>
            <a:ext cx="7326313" cy="6408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ko-KR" altLang="en-US" sz="800" b="1"/>
          </a:p>
        </p:txBody>
      </p:sp>
      <p:sp>
        <p:nvSpPr>
          <p:cNvPr id="10" name="Rectangle 2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784725" y="6583363"/>
            <a:ext cx="336550" cy="21431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defRPr kumimoji="0" sz="800">
                <a:solidFill>
                  <a:srgbClr val="000000"/>
                </a:solidFill>
              </a:defRPr>
            </a:lvl1pPr>
          </a:lstStyle>
          <a:p>
            <a:fld id="{0A623813-CA33-460B-AD94-6305E7D12999}" type="slidenum">
              <a:rPr lang="en-US" altLang="ko-KR"/>
              <a:pPr/>
              <a:t>‹#›</a:t>
            </a:fld>
            <a:endParaRPr lang="en-US" altLang="ko-KR" dirty="0"/>
          </a:p>
        </p:txBody>
      </p:sp>
      <p:graphicFrame>
        <p:nvGraphicFramePr>
          <p:cNvPr id="36899" name="Group 3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82049298"/>
              </p:ext>
            </p:extLst>
          </p:nvPr>
        </p:nvGraphicFramePr>
        <p:xfrm>
          <a:off x="7450138" y="44450"/>
          <a:ext cx="2417762" cy="1570800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팀프로젝트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2024-04-27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893" name="Line 29"/>
          <p:cNvSpPr>
            <a:spLocks noChangeShapeType="1"/>
          </p:cNvSpPr>
          <p:nvPr userDrawn="1"/>
        </p:nvSpPr>
        <p:spPr bwMode="auto">
          <a:xfrm>
            <a:off x="53975" y="6524625"/>
            <a:ext cx="9788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9956" y="1455938"/>
            <a:ext cx="7039734" cy="1455938"/>
          </a:xfrm>
          <a:prstGeom prst="rect">
            <a:avLst/>
          </a:prstGeom>
          <a:noFill/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ts val="3600"/>
              </a:lnSpc>
            </a:pP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>Solar-System </a:t>
            </a: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팀 프로젝트</a:t>
            </a: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화면 기획서</a:t>
            </a:r>
            <a:endParaRPr lang="en-US" sz="2400" b="0" strike="noStrike" spc="-1" dirty="0">
              <a:latin typeface="굴림"/>
            </a:endParaRPr>
          </a:p>
        </p:txBody>
      </p:sp>
      <p:graphicFrame>
        <p:nvGraphicFramePr>
          <p:cNvPr id="5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33597"/>
              </p:ext>
            </p:extLst>
          </p:nvPr>
        </p:nvGraphicFramePr>
        <p:xfrm>
          <a:off x="7450138" y="44450"/>
          <a:ext cx="2417762" cy="1570800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 프로젝트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 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2024-04-27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고현우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김민지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유지영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85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50" y="44450"/>
            <a:ext cx="9777413" cy="6742113"/>
          </a:xfr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지구</a:t>
            </a: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47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9" y="3718431"/>
            <a:ext cx="5511162" cy="274122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002C-816E-4632-B9EC-4BE4A58481A4}" type="slidenum">
              <a:rPr lang="en-US" altLang="ko-KR" smtClean="0"/>
              <a:pPr/>
              <a:t>11</a:t>
            </a:fld>
            <a:endParaRPr lang="en-US" altLang="ko-KR"/>
          </a:p>
        </p:txBody>
      </p:sp>
      <p:sp>
        <p:nvSpPr>
          <p:cNvPr id="18" name="직사각형 17"/>
          <p:cNvSpPr/>
          <p:nvPr/>
        </p:nvSpPr>
        <p:spPr bwMode="auto">
          <a:xfrm>
            <a:off x="1796101" y="3809944"/>
            <a:ext cx="4774005" cy="238479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 bwMode="auto">
          <a:xfrm>
            <a:off x="4784725" y="6583363"/>
            <a:ext cx="336550" cy="21431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C565714B-79A2-4DDE-BBB5-D15C1BB7112D}" type="slidenum">
              <a:rPr lang="en-US" altLang="ko-KR" smtClean="0"/>
              <a:pPr/>
              <a:t>11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57150"/>
            <a:ext cx="5163827" cy="25603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2617548"/>
            <a:ext cx="2509464" cy="1700452"/>
          </a:xfrm>
          <a:prstGeom prst="rect">
            <a:avLst/>
          </a:prstGeom>
        </p:spPr>
      </p:pic>
      <p:graphicFrame>
        <p:nvGraphicFramePr>
          <p:cNvPr id="14" name="Group 399"/>
          <p:cNvGraphicFramePr>
            <a:graphicFrameLocks noGrp="1"/>
          </p:cNvGraphicFramePr>
          <p:nvPr/>
        </p:nvGraphicFramePr>
        <p:xfrm>
          <a:off x="7450138" y="1628775"/>
          <a:ext cx="2417762" cy="279528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section1,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배너 타이틀 글씨가 나타나는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애니매이션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section2,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깜빡이는 스크롤 텍스트로 스크롤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section2,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드래그시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왼쪽으로 슬라이드 되면서 오브젝트가 나타나게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656706" y="1188332"/>
            <a:ext cx="1803861" cy="856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-7144" y="2617548"/>
            <a:ext cx="2633966" cy="18065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2310938" y="1031362"/>
            <a:ext cx="299258" cy="29925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2399001" y="2520947"/>
            <a:ext cx="299258" cy="29925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6342285" y="3686241"/>
            <a:ext cx="299258" cy="29925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Rectangle 175"/>
          <p:cNvSpPr>
            <a:spLocks noChangeArrowheads="1"/>
          </p:cNvSpPr>
          <p:nvPr/>
        </p:nvSpPr>
        <p:spPr bwMode="auto">
          <a:xfrm>
            <a:off x="8145463" y="1217337"/>
            <a:ext cx="277888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r>
              <a:rPr lang="ko-KR" altLang="en-US" sz="800" dirty="0" smtClean="0">
                <a:solidFill>
                  <a:schemeClr val="tx2"/>
                </a:solidFill>
              </a:rPr>
              <a:t>지구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1AD36E-2611-D88C-0777-FF21E27E189D}"/>
              </a:ext>
            </a:extLst>
          </p:cNvPr>
          <p:cNvSpPr/>
          <p:nvPr/>
        </p:nvSpPr>
        <p:spPr bwMode="auto">
          <a:xfrm>
            <a:off x="8181975" y="1069975"/>
            <a:ext cx="419100" cy="1183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D5BBB-B0CB-AD50-55A3-BDAD62CE78EC}"/>
              </a:ext>
            </a:extLst>
          </p:cNvPr>
          <p:cNvSpPr txBox="1"/>
          <p:nvPr/>
        </p:nvSpPr>
        <p:spPr>
          <a:xfrm>
            <a:off x="8105775" y="1021431"/>
            <a:ext cx="1419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고현우</a:t>
            </a:r>
          </a:p>
        </p:txBody>
      </p:sp>
    </p:spTree>
    <p:extLst>
      <p:ext uri="{BB962C8B-B14F-4D97-AF65-F5344CB8AC3E}">
        <p14:creationId xmlns:p14="http://schemas.microsoft.com/office/powerpoint/2010/main" val="2181722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" y="33104"/>
            <a:ext cx="6537894" cy="32348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" y="3268000"/>
            <a:ext cx="6523290" cy="320728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002C-816E-4632-B9EC-4BE4A58481A4}" type="slidenum">
              <a:rPr lang="en-US" altLang="ko-KR" smtClean="0"/>
              <a:pPr/>
              <a:t>12</a:t>
            </a:fld>
            <a:endParaRPr lang="en-US" altLang="ko-KR"/>
          </a:p>
        </p:txBody>
      </p:sp>
      <p:sp>
        <p:nvSpPr>
          <p:cNvPr id="18" name="직사각형 17"/>
          <p:cNvSpPr/>
          <p:nvPr/>
        </p:nvSpPr>
        <p:spPr bwMode="auto">
          <a:xfrm>
            <a:off x="677466" y="3504254"/>
            <a:ext cx="5241196" cy="20403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 bwMode="auto">
          <a:xfrm>
            <a:off x="4784725" y="6583363"/>
            <a:ext cx="336550" cy="21431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C565714B-79A2-4DDE-BBB5-D15C1BB7112D}" type="slidenum">
              <a:rPr lang="en-US" altLang="ko-KR" smtClean="0"/>
              <a:pPr/>
              <a:t>12</a:t>
            </a:fld>
            <a:endParaRPr lang="en-US" altLang="ko-KR"/>
          </a:p>
        </p:txBody>
      </p:sp>
      <p:graphicFrame>
        <p:nvGraphicFramePr>
          <p:cNvPr id="14" name="Group 399"/>
          <p:cNvGraphicFramePr>
            <a:graphicFrameLocks noGrp="1"/>
          </p:cNvGraphicFramePr>
          <p:nvPr/>
        </p:nvGraphicFramePr>
        <p:xfrm>
          <a:off x="7450138" y="1628775"/>
          <a:ext cx="2417762" cy="279528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section3,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지구 뒤쪽에서 왼쪽으로 이동하는 텍스트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(Earth Model)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section3,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지구모델링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나사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사이트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크롤링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스크롤시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텍스트와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이미지가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opcity:0 -&gt;1,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아래에서 위로 올라오게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0" y="566319"/>
            <a:ext cx="6700058" cy="18465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077043" y="433893"/>
            <a:ext cx="2633966" cy="22677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6468008" y="458240"/>
            <a:ext cx="299258" cy="29925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503029" y="267060"/>
            <a:ext cx="299258" cy="29925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769033" y="3354624"/>
            <a:ext cx="299258" cy="29925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Rectangle 175"/>
          <p:cNvSpPr>
            <a:spLocks noChangeArrowheads="1"/>
          </p:cNvSpPr>
          <p:nvPr/>
        </p:nvSpPr>
        <p:spPr bwMode="auto">
          <a:xfrm>
            <a:off x="8145463" y="1217337"/>
            <a:ext cx="277888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r>
              <a:rPr lang="ko-KR" altLang="en-US" sz="800" dirty="0">
                <a:solidFill>
                  <a:schemeClr val="tx2"/>
                </a:solidFill>
              </a:rPr>
              <a:t>지구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74FBB5-B8B3-04FA-EE61-32F7F1F6417A}"/>
              </a:ext>
            </a:extLst>
          </p:cNvPr>
          <p:cNvSpPr/>
          <p:nvPr/>
        </p:nvSpPr>
        <p:spPr bwMode="auto">
          <a:xfrm>
            <a:off x="8181975" y="1069975"/>
            <a:ext cx="419100" cy="1183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D9251-CAB2-46F7-4CF7-ECD0ED44570B}"/>
              </a:ext>
            </a:extLst>
          </p:cNvPr>
          <p:cNvSpPr txBox="1"/>
          <p:nvPr/>
        </p:nvSpPr>
        <p:spPr>
          <a:xfrm>
            <a:off x="8105775" y="1021431"/>
            <a:ext cx="1419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고현우</a:t>
            </a:r>
          </a:p>
        </p:txBody>
      </p:sp>
    </p:spTree>
    <p:extLst>
      <p:ext uri="{BB962C8B-B14F-4D97-AF65-F5344CB8AC3E}">
        <p14:creationId xmlns:p14="http://schemas.microsoft.com/office/powerpoint/2010/main" val="3868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50" y="44450"/>
            <a:ext cx="9777413" cy="6742113"/>
          </a:xfr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달</a:t>
            </a: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560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0" y="298736"/>
            <a:ext cx="5150499" cy="292457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40367" name="Group 3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85617"/>
              </p:ext>
            </p:extLst>
          </p:nvPr>
        </p:nvGraphicFramePr>
        <p:xfrm>
          <a:off x="7450138" y="1628775"/>
          <a:ext cx="2417762" cy="267336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메뉴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메인화면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글자와 달 이미지가 자바스크립트를 이용해 함께 떠오름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Filter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이용한 설명구역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40143" name="Rectangle 175"/>
          <p:cNvSpPr>
            <a:spLocks noChangeArrowheads="1"/>
          </p:cNvSpPr>
          <p:nvPr/>
        </p:nvSpPr>
        <p:spPr bwMode="auto">
          <a:xfrm>
            <a:off x="8145463" y="1217337"/>
            <a:ext cx="175295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r>
              <a:rPr lang="ko-KR" altLang="en-US" sz="800" dirty="0" smtClean="0">
                <a:solidFill>
                  <a:schemeClr val="tx2"/>
                </a:solidFill>
              </a:rPr>
              <a:t>달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694110" y="298736"/>
            <a:ext cx="5150499" cy="29303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694110" y="673454"/>
            <a:ext cx="5150499" cy="25498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694110" y="154780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13DCDA-DD14-441D-8302-A70EB71713EE}"/>
              </a:ext>
            </a:extLst>
          </p:cNvPr>
          <p:cNvSpPr/>
          <p:nvPr/>
        </p:nvSpPr>
        <p:spPr bwMode="auto">
          <a:xfrm>
            <a:off x="694110" y="684527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39805" y="3304994"/>
            <a:ext cx="4202152" cy="2729415"/>
            <a:chOff x="766088" y="2656215"/>
            <a:chExt cx="5809488" cy="37734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88" y="2656215"/>
              <a:ext cx="5809488" cy="15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88" y="4180215"/>
              <a:ext cx="5809488" cy="2249424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839805" y="3304994"/>
            <a:ext cx="4202152" cy="2729414"/>
            <a:chOff x="2700426" y="2850215"/>
            <a:chExt cx="4202152" cy="27294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D0234E5-378A-414B-B13E-361F43891115}"/>
                </a:ext>
              </a:extLst>
            </p:cNvPr>
            <p:cNvSpPr/>
            <p:nvPr/>
          </p:nvSpPr>
          <p:spPr bwMode="auto">
            <a:xfrm>
              <a:off x="2844382" y="2861062"/>
              <a:ext cx="4058196" cy="2718567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13DCDA-DD14-441D-8302-A70EB71713EE}"/>
                </a:ext>
              </a:extLst>
            </p:cNvPr>
            <p:cNvSpPr/>
            <p:nvPr/>
          </p:nvSpPr>
          <p:spPr bwMode="auto">
            <a:xfrm>
              <a:off x="2700426" y="2850215"/>
              <a:ext cx="143956" cy="1439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굴림" pitchFamily="50" charset="-127"/>
                  <a:ea typeface="굴림" pitchFamily="50" charset="-127"/>
                </a:rPr>
                <a:t>3</a:t>
              </a:r>
              <a:endPara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32D84-356A-695A-0204-5D75E79A7EEE}"/>
              </a:ext>
            </a:extLst>
          </p:cNvPr>
          <p:cNvSpPr/>
          <p:nvPr/>
        </p:nvSpPr>
        <p:spPr bwMode="auto">
          <a:xfrm>
            <a:off x="8181975" y="1069975"/>
            <a:ext cx="419100" cy="1183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D1A82-E1EB-6810-6ADF-B940E6ACB1D1}"/>
              </a:ext>
            </a:extLst>
          </p:cNvPr>
          <p:cNvSpPr txBox="1"/>
          <p:nvPr/>
        </p:nvSpPr>
        <p:spPr>
          <a:xfrm>
            <a:off x="8105775" y="1021431"/>
            <a:ext cx="1419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김민지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2245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50" y="3542181"/>
            <a:ext cx="4880294" cy="24401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"/>
          <a:stretch/>
        </p:blipFill>
        <p:spPr>
          <a:xfrm>
            <a:off x="694109" y="298736"/>
            <a:ext cx="5150499" cy="2928695"/>
          </a:xfrm>
          <a:prstGeom prst="rect">
            <a:avLst/>
          </a:prstGeom>
        </p:spPr>
      </p:pic>
      <p:graphicFrame>
        <p:nvGraphicFramePr>
          <p:cNvPr id="340367" name="Group 3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307462"/>
              </p:ext>
            </p:extLst>
          </p:nvPr>
        </p:nvGraphicFramePr>
        <p:xfrm>
          <a:off x="7450138" y="1628775"/>
          <a:ext cx="2417762" cy="267336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메뉴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메인화면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글자와 달 이미지가 자바스크립트를 이용해 함께 떠오름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Filter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이용한 설명구역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position:fixed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이용한 중간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배경구역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메인이미지가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위로 떠오르는 설명구역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40143" name="Rectangle 175"/>
          <p:cNvSpPr>
            <a:spLocks noChangeArrowheads="1"/>
          </p:cNvSpPr>
          <p:nvPr/>
        </p:nvSpPr>
        <p:spPr bwMode="auto">
          <a:xfrm>
            <a:off x="8145463" y="1217337"/>
            <a:ext cx="175295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r>
              <a:rPr lang="ko-KR" altLang="en-US" sz="800" dirty="0" smtClean="0">
                <a:solidFill>
                  <a:schemeClr val="tx2"/>
                </a:solidFill>
              </a:rPr>
              <a:t>달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694110" y="1043940"/>
            <a:ext cx="5150499" cy="150888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13DCDA-DD14-441D-8302-A70EB71713EE}"/>
              </a:ext>
            </a:extLst>
          </p:cNvPr>
          <p:cNvSpPr/>
          <p:nvPr/>
        </p:nvSpPr>
        <p:spPr bwMode="auto">
          <a:xfrm>
            <a:off x="694108" y="1043940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989897" y="3542181"/>
            <a:ext cx="5030946" cy="2440146"/>
            <a:chOff x="3475797" y="3298033"/>
            <a:chExt cx="5030946" cy="244014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D0234E5-378A-414B-B13E-361F43891115}"/>
                </a:ext>
              </a:extLst>
            </p:cNvPr>
            <p:cNvSpPr/>
            <p:nvPr/>
          </p:nvSpPr>
          <p:spPr bwMode="auto">
            <a:xfrm>
              <a:off x="3619752" y="3308880"/>
              <a:ext cx="4886991" cy="2429299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13DCDA-DD14-441D-8302-A70EB71713EE}"/>
                </a:ext>
              </a:extLst>
            </p:cNvPr>
            <p:cNvSpPr/>
            <p:nvPr/>
          </p:nvSpPr>
          <p:spPr bwMode="auto">
            <a:xfrm>
              <a:off x="3475797" y="3298033"/>
              <a:ext cx="143956" cy="1439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굴림" pitchFamily="50" charset="-127"/>
                  <a:ea typeface="굴림" pitchFamily="50" charset="-127"/>
                </a:rPr>
                <a:t>5</a:t>
              </a:r>
              <a:endParaRPr kumimoji="1" lang="ko-KR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72EE7D-4EE4-1858-01C5-A2095CBF4109}"/>
              </a:ext>
            </a:extLst>
          </p:cNvPr>
          <p:cNvSpPr/>
          <p:nvPr/>
        </p:nvSpPr>
        <p:spPr bwMode="auto">
          <a:xfrm>
            <a:off x="8181975" y="1069975"/>
            <a:ext cx="419100" cy="1183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A9A68-710B-4F8A-4A40-FA7ED2C19BBE}"/>
              </a:ext>
            </a:extLst>
          </p:cNvPr>
          <p:cNvSpPr txBox="1"/>
          <p:nvPr/>
        </p:nvSpPr>
        <p:spPr>
          <a:xfrm>
            <a:off x="8105775" y="1021431"/>
            <a:ext cx="1419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김민지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59153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50" y="44450"/>
            <a:ext cx="9777413" cy="6742113"/>
          </a:xfr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목성</a:t>
            </a: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05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997775"/>
              </p:ext>
            </p:extLst>
          </p:nvPr>
        </p:nvGraphicFramePr>
        <p:xfrm>
          <a:off x="7450138" y="44450"/>
          <a:ext cx="2417762" cy="1570800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팀프로젝트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유지영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목성</a:t>
                      </a:r>
                      <a:endParaRPr lang="ko-KR" alt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Jupiter1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/ </a:t>
                      </a: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jupiter2</a:t>
                      </a:r>
                      <a:endParaRPr lang="ko-KR" alt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313" t="11569" r="1051" b="3703"/>
          <a:stretch/>
        </p:blipFill>
        <p:spPr>
          <a:xfrm>
            <a:off x="218431" y="234204"/>
            <a:ext cx="6082808" cy="2920575"/>
          </a:xfrm>
          <a:prstGeom prst="rect">
            <a:avLst/>
          </a:prstGeom>
        </p:spPr>
      </p:pic>
      <p:graphicFrame>
        <p:nvGraphicFramePr>
          <p:cNvPr id="340367" name="Group 399"/>
          <p:cNvGraphicFramePr>
            <a:graphicFrameLocks noGrp="1"/>
          </p:cNvGraphicFramePr>
          <p:nvPr/>
        </p:nvGraphicFramePr>
        <p:xfrm>
          <a:off x="7450138" y="1938777"/>
          <a:ext cx="2417762" cy="3331728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메인화면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구역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비디오 사용으로 자동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+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무한 재생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되도록함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메인제목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및 설명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첫실행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새로고침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시에 서서히 나오도록 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제목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.8s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동안 등장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.7s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기다리다가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.3s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동안 등장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목성파트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내 생명주기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사이즈 관련 구역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2/3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일때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.3s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동안 등장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위로 이동 버튼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맨 위로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번 구역 이후부터 등장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번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구역내에선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사라짐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253182" y="234205"/>
            <a:ext cx="6032361" cy="29205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253182" y="234203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560267" y="1523999"/>
            <a:ext cx="2756718" cy="10001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t="11481" r="1354" b="3889"/>
          <a:stretch/>
        </p:blipFill>
        <p:spPr>
          <a:xfrm>
            <a:off x="1247775" y="3376839"/>
            <a:ext cx="5915310" cy="2854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560267" y="1523998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2045124" y="3667125"/>
            <a:ext cx="4460451" cy="148854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2045124" y="3669962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6902437" y="5943600"/>
            <a:ext cx="288500" cy="28782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6749679" y="5934075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43218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506" r="1115" b="4480"/>
          <a:stretch/>
        </p:blipFill>
        <p:spPr>
          <a:xfrm>
            <a:off x="1211262" y="3376056"/>
            <a:ext cx="5974681" cy="2855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2037" r="1146" b="5185"/>
          <a:stretch/>
        </p:blipFill>
        <p:spPr>
          <a:xfrm>
            <a:off x="230242" y="237276"/>
            <a:ext cx="6055302" cy="2852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230242" y="523875"/>
            <a:ext cx="6055302" cy="256558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40367" name="Group 399"/>
          <p:cNvGraphicFramePr>
            <a:graphicFrameLocks noGrp="1"/>
          </p:cNvGraphicFramePr>
          <p:nvPr/>
        </p:nvGraphicFramePr>
        <p:xfrm>
          <a:off x="7450138" y="1947751"/>
          <a:ext cx="2417762" cy="3624336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목성파트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표면내용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구역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표면 관련 내용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2/3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일때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1s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왼쪽에서 오른쪽으로 펼쳐지듯 등장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드래그 가능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3D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행성 요소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드래그 시 드래그 방향대로 움직임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 파트 내 위성 구역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마우스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오버시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위성관련된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간단 설명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이미지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scale(1.1) + opacity 0.6)</a:t>
                      </a: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클릭 시 해당 위성 내용으로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더보기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더 많은 위성 종류 페이지로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230242" y="523875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3398717" y="667831"/>
            <a:ext cx="2756718" cy="234206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3398717" y="667831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1966643" y="3925564"/>
            <a:ext cx="1180418" cy="217043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1966643" y="3925564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1031" t="24515" r="66498" b="9022"/>
          <a:stretch/>
        </p:blipFill>
        <p:spPr>
          <a:xfrm>
            <a:off x="278389" y="3954159"/>
            <a:ext cx="1303583" cy="216868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 bwMode="auto">
          <a:xfrm flipH="1">
            <a:off x="1354579" y="4751061"/>
            <a:ext cx="700298" cy="519441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5743574" y="6096000"/>
            <a:ext cx="745447" cy="13543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5609143" y="6086475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23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600049"/>
              </p:ext>
            </p:extLst>
          </p:nvPr>
        </p:nvGraphicFramePr>
        <p:xfrm>
          <a:off x="7450138" y="44450"/>
          <a:ext cx="2417762" cy="1570800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팀프로젝트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유지영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목성</a:t>
                      </a:r>
                      <a:endParaRPr lang="ko-KR" alt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Jupiter3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/ </a:t>
                      </a: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jupiter4</a:t>
                      </a:r>
                      <a:endParaRPr lang="ko-KR" alt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68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1667" r="1458" b="4074"/>
          <a:stretch/>
        </p:blipFill>
        <p:spPr>
          <a:xfrm>
            <a:off x="230243" y="244147"/>
            <a:ext cx="6055302" cy="2912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956440" y="1217337"/>
            <a:ext cx="4652703" cy="19113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340367" name="Group 399"/>
          <p:cNvGraphicFramePr>
            <a:graphicFrameLocks noGrp="1"/>
          </p:cNvGraphicFramePr>
          <p:nvPr/>
        </p:nvGraphicFramePr>
        <p:xfrm>
          <a:off x="7450138" y="1691835"/>
          <a:ext cx="2417762" cy="267336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목성파트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내 특징 구역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그리드를 이용해 번호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특징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특징관련내용으로 구성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956440" y="1217337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20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959753"/>
              </p:ext>
            </p:extLst>
          </p:nvPr>
        </p:nvGraphicFramePr>
        <p:xfrm>
          <a:off x="7450138" y="44450"/>
          <a:ext cx="2417762" cy="1570800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팀프로젝트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유지영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목성</a:t>
                      </a:r>
                      <a:endParaRPr lang="ko-KR" alt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Jupiter5</a:t>
                      </a:r>
                      <a:endParaRPr lang="ko-KR" alt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4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50" y="44450"/>
            <a:ext cx="9777413" cy="6742113"/>
          </a:xfr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메인 화면</a:t>
            </a: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246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50" y="44450"/>
            <a:ext cx="9777413" cy="6742113"/>
          </a:xfr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모바일 화면</a:t>
            </a: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32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367" name="Group 3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56440"/>
              </p:ext>
            </p:extLst>
          </p:nvPr>
        </p:nvGraphicFramePr>
        <p:xfrm>
          <a:off x="7450138" y="1628775"/>
          <a:ext cx="2417762" cy="279528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헤더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배너 마우스 오버 시 해당 배너가 화면을 꽉 채우고 클릭 시 해당 메뉴로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바로 가기 버튼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첫번째 메뉴로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무한으로 흘러가는 행성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마우스오버시 멈췄다가 마우스아웃하면 다시 움직임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하단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40143" name="Rectangle 175"/>
          <p:cNvSpPr>
            <a:spLocks noChangeArrowheads="1"/>
          </p:cNvSpPr>
          <p:nvPr/>
        </p:nvSpPr>
        <p:spPr bwMode="auto">
          <a:xfrm>
            <a:off x="8145463" y="1217337"/>
            <a:ext cx="48307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r>
              <a:rPr lang="ko-KR" altLang="en-US" sz="800" dirty="0" err="1" smtClean="0">
                <a:solidFill>
                  <a:schemeClr val="tx2"/>
                </a:solidFill>
              </a:rPr>
              <a:t>메인화면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74"/>
          <a:stretch/>
        </p:blipFill>
        <p:spPr>
          <a:xfrm>
            <a:off x="1177202" y="399263"/>
            <a:ext cx="2235952" cy="5683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34"/>
          <a:stretch/>
        </p:blipFill>
        <p:spPr>
          <a:xfrm>
            <a:off x="4247452" y="399263"/>
            <a:ext cx="2221374" cy="5265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1177201" y="399263"/>
            <a:ext cx="2235953" cy="5354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1177200" y="399263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1177200" y="949633"/>
            <a:ext cx="2235953" cy="421672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1177199" y="949633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1722120" y="5486400"/>
            <a:ext cx="1143000" cy="29718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1722120" y="5491034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4247451" y="1266693"/>
            <a:ext cx="2221374" cy="12986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4247453" y="2595578"/>
            <a:ext cx="2221374" cy="303941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4247451" y="2818770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4247451" y="1281487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17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7" y="1479288"/>
            <a:ext cx="1803410" cy="38658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407" y="1486278"/>
            <a:ext cx="1818072" cy="39000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041" y="1464628"/>
            <a:ext cx="1832734" cy="38951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835" y="1464628"/>
            <a:ext cx="1813184" cy="389517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5002C-816E-4632-B9EC-4BE4A58481A4}" type="slidenum">
              <a:rPr lang="en-US" altLang="ko-KR" smtClean="0"/>
              <a:pPr/>
              <a:t>22</a:t>
            </a:fld>
            <a:endParaRPr lang="en-US" altLang="ko-KR"/>
          </a:p>
        </p:txBody>
      </p:sp>
      <p:sp>
        <p:nvSpPr>
          <p:cNvPr id="18" name="직사각형 17"/>
          <p:cNvSpPr/>
          <p:nvPr/>
        </p:nvSpPr>
        <p:spPr bwMode="auto">
          <a:xfrm>
            <a:off x="3700365" y="2209800"/>
            <a:ext cx="1831470" cy="20478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 bwMode="auto">
          <a:xfrm>
            <a:off x="4784725" y="6583363"/>
            <a:ext cx="336550" cy="21431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0" sz="800" kern="120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C565714B-79A2-4DDE-BBB5-D15C1BB7112D}" type="slidenum">
              <a:rPr lang="en-US" altLang="ko-KR" smtClean="0"/>
              <a:pPr/>
              <a:t>22</a:t>
            </a:fld>
            <a:endParaRPr lang="en-US" altLang="ko-KR"/>
          </a:p>
        </p:txBody>
      </p:sp>
      <p:graphicFrame>
        <p:nvGraphicFramePr>
          <p:cNvPr id="14" name="Group 399"/>
          <p:cNvGraphicFramePr>
            <a:graphicFrameLocks noGrp="1"/>
          </p:cNvGraphicFramePr>
          <p:nvPr/>
        </p:nvGraphicFramePr>
        <p:xfrm>
          <a:off x="7450138" y="1628775"/>
          <a:ext cx="2417762" cy="279528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section1,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배너 타이틀 글씨가 나타나는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애니매이션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section2,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깜빡이는 스크롤 텍스트로 스크롤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section3,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지구모델링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나사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사이트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크롤링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Section4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스크롤시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텍스트와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이미지가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opcity:0 -&gt;1,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아래에서 위로 올라오게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-12579" y="1960471"/>
            <a:ext cx="1927414" cy="30875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958526" y="1892543"/>
            <a:ext cx="1698148" cy="25315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1672666" y="1802215"/>
            <a:ext cx="299258" cy="29925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3499300" y="1742914"/>
            <a:ext cx="299258" cy="29925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213517" y="2042172"/>
            <a:ext cx="299258" cy="29925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Rectangle 175"/>
          <p:cNvSpPr>
            <a:spLocks noChangeArrowheads="1"/>
          </p:cNvSpPr>
          <p:nvPr/>
        </p:nvSpPr>
        <p:spPr bwMode="auto">
          <a:xfrm>
            <a:off x="8145463" y="1217337"/>
            <a:ext cx="277888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r>
              <a:rPr lang="ko-KR" altLang="en-US" sz="800" dirty="0" smtClean="0">
                <a:solidFill>
                  <a:schemeClr val="tx2"/>
                </a:solidFill>
              </a:rPr>
              <a:t>지구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531835" y="1796403"/>
            <a:ext cx="1831470" cy="33280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7073873" y="1628775"/>
            <a:ext cx="299258" cy="29545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649167-3980-A4A8-4148-647C6988E4E0}"/>
              </a:ext>
            </a:extLst>
          </p:cNvPr>
          <p:cNvSpPr/>
          <p:nvPr/>
        </p:nvSpPr>
        <p:spPr bwMode="auto">
          <a:xfrm>
            <a:off x="8181975" y="1069975"/>
            <a:ext cx="419100" cy="1183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1CCF9-E6E1-8B57-7AA2-AFE8EC421CD0}"/>
              </a:ext>
            </a:extLst>
          </p:cNvPr>
          <p:cNvSpPr txBox="1"/>
          <p:nvPr/>
        </p:nvSpPr>
        <p:spPr>
          <a:xfrm>
            <a:off x="8105775" y="1021431"/>
            <a:ext cx="1419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고현우</a:t>
            </a:r>
          </a:p>
        </p:txBody>
      </p:sp>
    </p:spTree>
    <p:extLst>
      <p:ext uri="{BB962C8B-B14F-4D97-AF65-F5344CB8AC3E}">
        <p14:creationId xmlns:p14="http://schemas.microsoft.com/office/powerpoint/2010/main" val="366359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75" y="450112"/>
            <a:ext cx="2600327" cy="5603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83" y="445153"/>
            <a:ext cx="2578918" cy="5618115"/>
          </a:xfrm>
          <a:prstGeom prst="rect">
            <a:avLst/>
          </a:prstGeom>
        </p:spPr>
      </p:pic>
      <p:graphicFrame>
        <p:nvGraphicFramePr>
          <p:cNvPr id="340367" name="Group 399"/>
          <p:cNvGraphicFramePr>
            <a:graphicFrameLocks noGrp="1"/>
          </p:cNvGraphicFramePr>
          <p:nvPr/>
        </p:nvGraphicFramePr>
        <p:xfrm>
          <a:off x="7450138" y="1964815"/>
          <a:ext cx="2417762" cy="303912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목성파트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표면내용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구역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표면 관련 내용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2/3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일때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1s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왼쪽에서 오른쪽으로 펼쳐지듯 등장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목성파트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내 생명주기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사이즈 관련 구역 공통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2/3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일때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.3s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동안 등장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– PC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버전과 동일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가독성을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위한 양쪽 여백 필요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967886" y="966956"/>
            <a:ext cx="2570116" cy="508648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967886" y="967638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3892874" y="1611358"/>
            <a:ext cx="2600328" cy="38435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3892873" y="1611358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26" name="Group 35"/>
          <p:cNvGraphicFramePr>
            <a:graphicFrameLocks noGrp="1"/>
          </p:cNvGraphicFramePr>
          <p:nvPr/>
        </p:nvGraphicFramePr>
        <p:xfrm>
          <a:off x="7450138" y="44450"/>
          <a:ext cx="2417762" cy="1839024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팀프로젝트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유지영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홈페이지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목성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 err="1">
                          <a:solidFill>
                            <a:schemeClr val="tx2"/>
                          </a:solidFill>
                        </a:rPr>
                        <a:t>메인화면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 err="1">
                          <a:solidFill>
                            <a:schemeClr val="tx2"/>
                          </a:solidFill>
                        </a:rPr>
                        <a:t>모바일버전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2"/>
                          </a:solidFill>
                        </a:rPr>
                        <a:t>/</a:t>
                      </a: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/>
                          </a:solidFill>
                        </a:rPr>
                        <a:t>홈페이지</a:t>
                      </a: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dirty="0">
                          <a:solidFill>
                            <a:schemeClr val="tx2"/>
                          </a:solidFill>
                        </a:rPr>
                        <a:t>목성</a:t>
                      </a: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dirty="0">
                          <a:solidFill>
                            <a:schemeClr val="tx2"/>
                          </a:solidFill>
                        </a:rPr>
                        <a:t>생명주기</a:t>
                      </a: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2"/>
                          </a:solidFill>
                        </a:rPr>
                        <a:t>사이즈 화면</a:t>
                      </a: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dirty="0" err="1">
                          <a:solidFill>
                            <a:schemeClr val="tx2"/>
                          </a:solidFill>
                        </a:rPr>
                        <a:t>모바일버전</a:t>
                      </a:r>
                      <a:r>
                        <a:rPr lang="ko-KR" altLang="en-US" sz="800" dirty="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Jupiter1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/ </a:t>
                      </a: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jupiter2</a:t>
                      </a:r>
                      <a:endParaRPr lang="ko-KR" alt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28" y="454980"/>
            <a:ext cx="2607174" cy="5608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85" y="445153"/>
            <a:ext cx="2576964" cy="5608287"/>
          </a:xfrm>
          <a:prstGeom prst="rect">
            <a:avLst/>
          </a:prstGeom>
        </p:spPr>
      </p:pic>
      <p:graphicFrame>
        <p:nvGraphicFramePr>
          <p:cNvPr id="340367" name="Group 399"/>
          <p:cNvGraphicFramePr>
            <a:graphicFrameLocks noGrp="1"/>
          </p:cNvGraphicFramePr>
          <p:nvPr/>
        </p:nvGraphicFramePr>
        <p:xfrm>
          <a:off x="7450138" y="1837112"/>
          <a:ext cx="2417762" cy="3551184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목성파트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내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표면내용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구역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표면 관련 내용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2/3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일때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1s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왼쪽에서 오른쪽으로 펼쳐지듯 등장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드래그 가능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 파트 내 위성 구역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위성 이름 및 내용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클릭 시 해당 위성 내용으로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더보기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버튼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더 많은 위성 종류 페이지로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클릭 시 글씨 굵어져서 클릭 여부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967886" y="966956"/>
            <a:ext cx="2570116" cy="508648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967886" y="967638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4204138" y="1947690"/>
            <a:ext cx="987972" cy="18780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4188646" y="1947690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4816891" y="5791200"/>
            <a:ext cx="745447" cy="1786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4672935" y="5797936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19" name="Group 35"/>
          <p:cNvGraphicFramePr>
            <a:graphicFrameLocks noGrp="1"/>
          </p:cNvGraphicFramePr>
          <p:nvPr/>
        </p:nvGraphicFramePr>
        <p:xfrm>
          <a:off x="7450138" y="44450"/>
          <a:ext cx="2417762" cy="1717104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팀프로젝트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유지영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홈페이지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목성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표면 화면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 err="1">
                          <a:solidFill>
                            <a:schemeClr val="tx2"/>
                          </a:solidFill>
                        </a:rPr>
                        <a:t>모바일버전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800" b="1" spc="-100" baseline="0" dirty="0">
                          <a:solidFill>
                            <a:schemeClr val="tx2"/>
                          </a:solidFill>
                        </a:rPr>
                        <a:t>/</a:t>
                      </a: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홈페이지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목성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위성 화면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 err="1">
                          <a:solidFill>
                            <a:schemeClr val="tx2"/>
                          </a:solidFill>
                        </a:rPr>
                        <a:t>모바일버전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Jupiter3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/ </a:t>
                      </a: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jupiter4</a:t>
                      </a:r>
                      <a:endParaRPr lang="ko-KR" alt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5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84" y="435325"/>
            <a:ext cx="2570118" cy="560136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40367" name="Group 399"/>
          <p:cNvGraphicFramePr>
            <a:graphicFrameLocks noGrp="1"/>
          </p:cNvGraphicFramePr>
          <p:nvPr/>
        </p:nvGraphicFramePr>
        <p:xfrm>
          <a:off x="7450138" y="1692819"/>
          <a:ext cx="2417762" cy="267336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목성파트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내 특징 구역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그리드를 이용해 특징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특징관련내용으로 구성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967886" y="1786759"/>
            <a:ext cx="2570116" cy="32266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967884" y="1786759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19" name="Group 35"/>
          <p:cNvGraphicFramePr>
            <a:graphicFrameLocks noGrp="1"/>
          </p:cNvGraphicFramePr>
          <p:nvPr/>
        </p:nvGraphicFramePr>
        <p:xfrm>
          <a:off x="7450138" y="44450"/>
          <a:ext cx="2417762" cy="1570800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팀프로젝트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유지영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홈페이지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목성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>
                          <a:solidFill>
                            <a:schemeClr val="tx2"/>
                          </a:solidFill>
                        </a:rPr>
                        <a:t>특징 화면</a:t>
                      </a:r>
                      <a:r>
                        <a:rPr lang="en-US" altLang="ko-KR" sz="800" spc="-100" baseline="0" dirty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spc="-100" baseline="0" dirty="0" err="1">
                          <a:solidFill>
                            <a:schemeClr val="tx2"/>
                          </a:solidFill>
                        </a:rPr>
                        <a:t>모바일버전</a:t>
                      </a:r>
                      <a:endParaRPr lang="ko-KR" altLang="en-US" sz="800" spc="-100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2"/>
                          </a:solidFill>
                        </a:rPr>
                        <a:t>Jupiter5</a:t>
                      </a:r>
                      <a:endParaRPr lang="ko-KR" alt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7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539" r="1458"/>
          <a:stretch/>
        </p:blipFill>
        <p:spPr>
          <a:xfrm>
            <a:off x="1202186" y="3467663"/>
            <a:ext cx="5863033" cy="28509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1429" r="1131"/>
          <a:stretch/>
        </p:blipFill>
        <p:spPr>
          <a:xfrm>
            <a:off x="210791" y="262577"/>
            <a:ext cx="6117138" cy="296834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40367" name="Group 3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540258"/>
              </p:ext>
            </p:extLst>
          </p:nvPr>
        </p:nvGraphicFramePr>
        <p:xfrm>
          <a:off x="7450138" y="1628775"/>
          <a:ext cx="2417762" cy="279528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회원가입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로그인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검색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버튼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배너 마우스 오버 시 해당 배너가 화면을 꽉 채우고 클릭 시 해당 메뉴로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더 보기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버튼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첫번째 메뉴로 이동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40143" name="Rectangle 175"/>
          <p:cNvSpPr>
            <a:spLocks noChangeArrowheads="1"/>
          </p:cNvSpPr>
          <p:nvPr/>
        </p:nvSpPr>
        <p:spPr bwMode="auto">
          <a:xfrm>
            <a:off x="8145463" y="1217337"/>
            <a:ext cx="516735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r>
              <a:rPr lang="ko-KR" altLang="en-US" sz="800" dirty="0" smtClean="0">
                <a:solidFill>
                  <a:schemeClr val="tx2"/>
                </a:solidFill>
              </a:rPr>
              <a:t>메인 화면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AAFE3-D6A0-431F-BD91-3BCE5CDAA241}"/>
              </a:ext>
            </a:extLst>
          </p:cNvPr>
          <p:cNvSpPr/>
          <p:nvPr/>
        </p:nvSpPr>
        <p:spPr bwMode="auto">
          <a:xfrm>
            <a:off x="210792" y="267607"/>
            <a:ext cx="6117138" cy="29303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210790" y="624840"/>
            <a:ext cx="1534190" cy="205304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210790" y="139222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13DCDA-DD14-441D-8302-A70EB71713EE}"/>
              </a:ext>
            </a:extLst>
          </p:cNvPr>
          <p:cNvSpPr/>
          <p:nvPr/>
        </p:nvSpPr>
        <p:spPr bwMode="auto">
          <a:xfrm>
            <a:off x="210790" y="624840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2844382" y="2850215"/>
            <a:ext cx="849956" cy="21479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13DCDA-DD14-441D-8302-A70EB71713EE}"/>
              </a:ext>
            </a:extLst>
          </p:cNvPr>
          <p:cNvSpPr/>
          <p:nvPr/>
        </p:nvSpPr>
        <p:spPr bwMode="auto">
          <a:xfrm>
            <a:off x="2700426" y="2850215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13DCDA-DD14-441D-8302-A70EB71713EE}"/>
              </a:ext>
            </a:extLst>
          </p:cNvPr>
          <p:cNvSpPr/>
          <p:nvPr/>
        </p:nvSpPr>
        <p:spPr bwMode="auto">
          <a:xfrm>
            <a:off x="1202186" y="3467663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1202186" y="3467663"/>
            <a:ext cx="5857616" cy="233597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오른쪽으로 구부러진 화살표 6"/>
          <p:cNvSpPr/>
          <p:nvPr/>
        </p:nvSpPr>
        <p:spPr bwMode="auto">
          <a:xfrm>
            <a:off x="502827" y="2677887"/>
            <a:ext cx="623688" cy="1245924"/>
          </a:xfrm>
          <a:prstGeom prst="curvedRightArrow">
            <a:avLst/>
          </a:prstGeom>
          <a:solidFill>
            <a:srgbClr val="FF0000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9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1923" r="1250"/>
          <a:stretch/>
        </p:blipFill>
        <p:spPr>
          <a:xfrm>
            <a:off x="478166" y="1269195"/>
            <a:ext cx="6491069" cy="3135980"/>
          </a:xfrm>
          <a:prstGeom prst="rect">
            <a:avLst/>
          </a:prstGeom>
        </p:spPr>
      </p:pic>
      <p:graphicFrame>
        <p:nvGraphicFramePr>
          <p:cNvPr id="340367" name="Group 3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91315"/>
              </p:ext>
            </p:extLst>
          </p:nvPr>
        </p:nvGraphicFramePr>
        <p:xfrm>
          <a:off x="7450138" y="1628775"/>
          <a:ext cx="2417762" cy="267336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무한으로 흘러가는 행성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마우스오버시 멈췄다가 마우스아웃하면 다시 움직임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하단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en-US" altLang="ko-KR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버튼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저작권 표시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Top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버튼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40143" name="Rectangle 175"/>
          <p:cNvSpPr>
            <a:spLocks noChangeArrowheads="1"/>
          </p:cNvSpPr>
          <p:nvPr/>
        </p:nvSpPr>
        <p:spPr bwMode="auto">
          <a:xfrm>
            <a:off x="8145463" y="1217337"/>
            <a:ext cx="516735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r>
              <a:rPr lang="ko-KR" altLang="en-US" sz="800" dirty="0" smtClean="0">
                <a:solidFill>
                  <a:schemeClr val="tx2"/>
                </a:solidFill>
              </a:rPr>
              <a:t>메인 화면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456382" y="1562100"/>
            <a:ext cx="6505032" cy="11334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456382" y="1564469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454360" y="2828925"/>
            <a:ext cx="6507054" cy="157624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13DCDA-DD14-441D-8302-A70EB71713EE}"/>
              </a:ext>
            </a:extLst>
          </p:cNvPr>
          <p:cNvSpPr/>
          <p:nvPr/>
        </p:nvSpPr>
        <p:spPr bwMode="auto">
          <a:xfrm>
            <a:off x="454360" y="2821499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47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50" y="44450"/>
            <a:ext cx="9777413" cy="6742113"/>
          </a:xfr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회원가입 </a:t>
            </a:r>
            <a:r>
              <a:rPr lang="en-US" altLang="ko-KR" sz="2400" b="1" dirty="0" smtClean="0"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로그인</a:t>
            </a: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0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oup 35"/>
          <p:cNvGraphicFramePr>
            <a:graphicFrameLocks noGrp="1"/>
          </p:cNvGraphicFramePr>
          <p:nvPr>
            <p:extLst/>
          </p:nvPr>
        </p:nvGraphicFramePr>
        <p:xfrm>
          <a:off x="7450138" y="44450"/>
          <a:ext cx="2417762" cy="1717104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팀프로젝트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유지영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/>
                          </a:solidFill>
                        </a:rPr>
                        <a:t>홈페이지</a:t>
                      </a: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회원가입</a:t>
                      </a: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_PC</a:t>
                      </a: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버전 </a:t>
                      </a: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/</a:t>
                      </a: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홈페이지</a:t>
                      </a: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회원가입</a:t>
                      </a: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dirty="0" err="1" smtClean="0">
                          <a:solidFill>
                            <a:schemeClr val="tx2"/>
                          </a:solidFill>
                        </a:rPr>
                        <a:t>모바일버전</a:t>
                      </a:r>
                      <a:endParaRPr lang="ko-KR" altLang="en-US" sz="8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Member / Member-M</a:t>
                      </a:r>
                      <a:endParaRPr lang="ko-KR" altLang="en-US" sz="8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  <p:graphicFrame>
        <p:nvGraphicFramePr>
          <p:cNvPr id="340367" name="Group 399"/>
          <p:cNvGraphicFramePr>
            <a:graphicFrameLocks noGrp="1"/>
          </p:cNvGraphicFramePr>
          <p:nvPr>
            <p:extLst/>
          </p:nvPr>
        </p:nvGraphicFramePr>
        <p:xfrm>
          <a:off x="7450138" y="1849081"/>
          <a:ext cx="2417762" cy="316104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아이디입력창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최소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글자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이미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사용중이면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사용할 수 없음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비밀번호입력창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lang="ko-KR" altLang="ko-KR" sz="800" dirty="0" smtClean="0"/>
                        <a:t>특수문자, 문자, 숫자 형태로 5~15자리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비밀번호확인입력창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(2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번비밀번호와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동일해야함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닉네임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이름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입력창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이메일입력창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 형식에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맞아야함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회원가입 버튼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입력창들이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빈칸없이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조건에 맞게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채워져야하며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모든 조건이 맞을 시 로그인 화면으로 이동함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10035" y="1705397"/>
            <a:ext cx="4223866" cy="3574040"/>
            <a:chOff x="767234" y="963962"/>
            <a:chExt cx="5738341" cy="485551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234" y="963962"/>
              <a:ext cx="5738341" cy="48555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그룹 3"/>
            <p:cNvGrpSpPr/>
            <p:nvPr/>
          </p:nvGrpSpPr>
          <p:grpSpPr>
            <a:xfrm>
              <a:off x="2768600" y="1792461"/>
              <a:ext cx="2565400" cy="239540"/>
              <a:chOff x="2768600" y="1792461"/>
              <a:chExt cx="2565400" cy="23954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4EAAFE3-D6A0-431F-BD91-3BCE5CDAA241}"/>
                  </a:ext>
                </a:extLst>
              </p:cNvPr>
              <p:cNvSpPr/>
              <p:nvPr/>
            </p:nvSpPr>
            <p:spPr bwMode="auto">
              <a:xfrm>
                <a:off x="2768600" y="1792461"/>
                <a:ext cx="2565400" cy="23954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D50F49A-C3CD-4AB3-810C-CA4642C9D415}"/>
                  </a:ext>
                </a:extLst>
              </p:cNvPr>
              <p:cNvSpPr/>
              <p:nvPr/>
            </p:nvSpPr>
            <p:spPr bwMode="auto">
              <a:xfrm>
                <a:off x="2769024" y="1794821"/>
                <a:ext cx="143956" cy="14395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dirty="0" smtClean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2768600" y="2306811"/>
              <a:ext cx="2565400" cy="239540"/>
              <a:chOff x="2768600" y="1792461"/>
              <a:chExt cx="2565400" cy="23954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4EAAFE3-D6A0-431F-BD91-3BCE5CDAA241}"/>
                  </a:ext>
                </a:extLst>
              </p:cNvPr>
              <p:cNvSpPr/>
              <p:nvPr/>
            </p:nvSpPr>
            <p:spPr bwMode="auto">
              <a:xfrm>
                <a:off x="2768600" y="1792461"/>
                <a:ext cx="2565400" cy="23954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D50F49A-C3CD-4AB3-810C-CA4642C9D415}"/>
                  </a:ext>
                </a:extLst>
              </p:cNvPr>
              <p:cNvSpPr/>
              <p:nvPr/>
            </p:nvSpPr>
            <p:spPr bwMode="auto">
              <a:xfrm>
                <a:off x="2769024" y="1794821"/>
                <a:ext cx="143956" cy="14395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dirty="0" smtClean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2768600" y="2821161"/>
              <a:ext cx="2565400" cy="239540"/>
              <a:chOff x="2768600" y="1792461"/>
              <a:chExt cx="2565400" cy="23954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64EAAFE3-D6A0-431F-BD91-3BCE5CDAA241}"/>
                  </a:ext>
                </a:extLst>
              </p:cNvPr>
              <p:cNvSpPr/>
              <p:nvPr/>
            </p:nvSpPr>
            <p:spPr bwMode="auto">
              <a:xfrm>
                <a:off x="2768600" y="1792461"/>
                <a:ext cx="2565400" cy="23954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D50F49A-C3CD-4AB3-810C-CA4642C9D415}"/>
                  </a:ext>
                </a:extLst>
              </p:cNvPr>
              <p:cNvSpPr/>
              <p:nvPr/>
            </p:nvSpPr>
            <p:spPr bwMode="auto">
              <a:xfrm>
                <a:off x="2769024" y="1794821"/>
                <a:ext cx="143956" cy="14395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dirty="0">
                    <a:solidFill>
                      <a:schemeClr val="bg1"/>
                    </a:solidFill>
                  </a:rPr>
                  <a:t>3</a:t>
                </a:r>
                <a:endParaRPr lang="en-US" altLang="ko-KR" sz="800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768600" y="3849861"/>
              <a:ext cx="2565400" cy="239540"/>
              <a:chOff x="2768600" y="1792461"/>
              <a:chExt cx="2565400" cy="23954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4EAAFE3-D6A0-431F-BD91-3BCE5CDAA241}"/>
                  </a:ext>
                </a:extLst>
              </p:cNvPr>
              <p:cNvSpPr/>
              <p:nvPr/>
            </p:nvSpPr>
            <p:spPr bwMode="auto">
              <a:xfrm>
                <a:off x="2768600" y="1792461"/>
                <a:ext cx="2565400" cy="23954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D50F49A-C3CD-4AB3-810C-CA4642C9D415}"/>
                  </a:ext>
                </a:extLst>
              </p:cNvPr>
              <p:cNvSpPr/>
              <p:nvPr/>
            </p:nvSpPr>
            <p:spPr bwMode="auto">
              <a:xfrm>
                <a:off x="2769024" y="1794821"/>
                <a:ext cx="143956" cy="14395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dirty="0">
                    <a:solidFill>
                      <a:schemeClr val="bg1"/>
                    </a:solidFill>
                  </a:rPr>
                  <a:t>5</a:t>
                </a:r>
                <a:endParaRPr lang="en-US" altLang="ko-KR" sz="8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EAAFE3-D6A0-431F-BD91-3BCE5CDAA241}"/>
                </a:ext>
              </a:extLst>
            </p:cNvPr>
            <p:cNvSpPr/>
            <p:nvPr/>
          </p:nvSpPr>
          <p:spPr bwMode="auto">
            <a:xfrm>
              <a:off x="3636404" y="4360400"/>
              <a:ext cx="1697596" cy="684039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D50F49A-C3CD-4AB3-810C-CA4642C9D415}"/>
                </a:ext>
              </a:extLst>
            </p:cNvPr>
            <p:cNvSpPr/>
            <p:nvPr/>
          </p:nvSpPr>
          <p:spPr bwMode="auto">
            <a:xfrm>
              <a:off x="3636828" y="4362761"/>
              <a:ext cx="143956" cy="1439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solidFill>
                    <a:schemeClr val="bg1"/>
                  </a:solidFill>
                </a:rPr>
                <a:t>6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768600" y="3345818"/>
              <a:ext cx="2565400" cy="239540"/>
              <a:chOff x="2768600" y="1792461"/>
              <a:chExt cx="2565400" cy="23954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4EAAFE3-D6A0-431F-BD91-3BCE5CDAA241}"/>
                  </a:ext>
                </a:extLst>
              </p:cNvPr>
              <p:cNvSpPr/>
              <p:nvPr/>
            </p:nvSpPr>
            <p:spPr bwMode="auto">
              <a:xfrm>
                <a:off x="2768600" y="1792461"/>
                <a:ext cx="2565400" cy="239540"/>
              </a:xfrm>
              <a:prstGeom prst="rect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D50F49A-C3CD-4AB3-810C-CA4642C9D415}"/>
                  </a:ext>
                </a:extLst>
              </p:cNvPr>
              <p:cNvSpPr/>
              <p:nvPr/>
            </p:nvSpPr>
            <p:spPr bwMode="auto">
              <a:xfrm>
                <a:off x="2769024" y="1794821"/>
                <a:ext cx="143956" cy="14395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 dirty="0" smtClean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991" y="575056"/>
            <a:ext cx="2479957" cy="5347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072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oup 35"/>
          <p:cNvGraphicFramePr>
            <a:graphicFrameLocks noGrp="1"/>
          </p:cNvGraphicFramePr>
          <p:nvPr>
            <p:extLst/>
          </p:nvPr>
        </p:nvGraphicFramePr>
        <p:xfrm>
          <a:off x="7450138" y="44450"/>
          <a:ext cx="2417762" cy="1717104"/>
        </p:xfrm>
        <a:graphic>
          <a:graphicData uri="http://schemas.openxmlformats.org/drawingml/2006/table">
            <a:tbl>
              <a:tblPr/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88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팀프로젝트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Solar-System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업 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화면기획서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일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2024-04-26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 성 자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유지영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명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/>
                          </a:solidFill>
                        </a:rPr>
                        <a:t>홈페이지</a:t>
                      </a: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로그인</a:t>
                      </a: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_PC</a:t>
                      </a: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버전</a:t>
                      </a:r>
                      <a:endParaRPr lang="en-US" altLang="ko-KR" sz="8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홈페이지</a:t>
                      </a: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dirty="0" smtClean="0">
                          <a:solidFill>
                            <a:schemeClr val="tx2"/>
                          </a:solidFill>
                        </a:rPr>
                        <a:t>로그인</a:t>
                      </a: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lang="ko-KR" altLang="en-US" sz="800" dirty="0" err="1" smtClean="0">
                          <a:solidFill>
                            <a:schemeClr val="tx2"/>
                          </a:solidFill>
                        </a:rPr>
                        <a:t>모바일버전</a:t>
                      </a:r>
                      <a:endParaRPr lang="ko-KR" altLang="en-US" sz="8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화 면 </a:t>
                      </a: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/>
                          </a:solidFill>
                        </a:rPr>
                        <a:t>Login / Login-M</a:t>
                      </a:r>
                      <a:endParaRPr lang="ko-KR" altLang="en-US" sz="8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7450138" y="44450"/>
            <a:ext cx="2417762" cy="4086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24" y="114978"/>
            <a:ext cx="1632989" cy="267574"/>
          </a:xfrm>
          <a:prstGeom prst="rect">
            <a:avLst/>
          </a:prstGeom>
        </p:spPr>
      </p:pic>
      <p:graphicFrame>
        <p:nvGraphicFramePr>
          <p:cNvPr id="340367" name="Group 399"/>
          <p:cNvGraphicFramePr>
            <a:graphicFrameLocks noGrp="1"/>
          </p:cNvGraphicFramePr>
          <p:nvPr>
            <p:extLst/>
          </p:nvPr>
        </p:nvGraphicFramePr>
        <p:xfrm>
          <a:off x="7450138" y="1843539"/>
          <a:ext cx="2417762" cy="3039120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아이디입력창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필수입력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없는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ID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라면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오류메시지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출력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비밀번호입력창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필수입력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틀린 비밀번호라면 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오류메시지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출력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로그인 버튼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입력한 값들이 오류없이 채워졌다면 로그인 성공 표시와 함께 메인 화면으로 이동함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60000" y="1998980"/>
            <a:ext cx="4857488" cy="2745537"/>
            <a:chOff x="655299" y="1496492"/>
            <a:chExt cx="5962210" cy="336994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299" y="1496492"/>
              <a:ext cx="5962210" cy="336994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4EAAFE3-D6A0-431F-BD91-3BCE5CDAA241}"/>
                </a:ext>
              </a:extLst>
            </p:cNvPr>
            <p:cNvSpPr/>
            <p:nvPr/>
          </p:nvSpPr>
          <p:spPr bwMode="auto">
            <a:xfrm>
              <a:off x="2654300" y="2453127"/>
              <a:ext cx="3114040" cy="23954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D50F49A-C3CD-4AB3-810C-CA4642C9D415}"/>
                </a:ext>
              </a:extLst>
            </p:cNvPr>
            <p:cNvSpPr/>
            <p:nvPr/>
          </p:nvSpPr>
          <p:spPr bwMode="auto">
            <a:xfrm>
              <a:off x="2654724" y="2455487"/>
              <a:ext cx="143956" cy="1439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4EAAFE3-D6A0-431F-BD91-3BCE5CDAA241}"/>
                </a:ext>
              </a:extLst>
            </p:cNvPr>
            <p:cNvSpPr/>
            <p:nvPr/>
          </p:nvSpPr>
          <p:spPr bwMode="auto">
            <a:xfrm>
              <a:off x="2654300" y="3069694"/>
              <a:ext cx="3114040" cy="23954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50F49A-C3CD-4AB3-810C-CA4642C9D415}"/>
                </a:ext>
              </a:extLst>
            </p:cNvPr>
            <p:cNvSpPr/>
            <p:nvPr/>
          </p:nvSpPr>
          <p:spPr bwMode="auto">
            <a:xfrm>
              <a:off x="2654724" y="3072054"/>
              <a:ext cx="143956" cy="1439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EAAFE3-D6A0-431F-BD91-3BCE5CDAA241}"/>
                </a:ext>
              </a:extLst>
            </p:cNvPr>
            <p:cNvSpPr/>
            <p:nvPr/>
          </p:nvSpPr>
          <p:spPr bwMode="auto">
            <a:xfrm>
              <a:off x="3708806" y="3686261"/>
              <a:ext cx="1968094" cy="763819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D50F49A-C3CD-4AB3-810C-CA4642C9D415}"/>
                </a:ext>
              </a:extLst>
            </p:cNvPr>
            <p:cNvSpPr/>
            <p:nvPr/>
          </p:nvSpPr>
          <p:spPr bwMode="auto">
            <a:xfrm>
              <a:off x="3708806" y="3686261"/>
              <a:ext cx="143956" cy="1439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>
                  <a:solidFill>
                    <a:schemeClr val="bg1"/>
                  </a:solidFill>
                </a:rPr>
                <a:t>3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488" y="932149"/>
            <a:ext cx="2285280" cy="4935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698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50" y="44450"/>
            <a:ext cx="9777413" cy="6742113"/>
          </a:xfr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검색 기능</a:t>
            </a: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400" b="1" dirty="0">
                <a:latin typeface="HY견고딕" pitchFamily="18" charset="-127"/>
                <a:ea typeface="HY견고딕" pitchFamily="18" charset="-127"/>
              </a:rPr>
            </a:b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73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367" name="Group 3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810754"/>
              </p:ext>
            </p:extLst>
          </p:nvPr>
        </p:nvGraphicFramePr>
        <p:xfrm>
          <a:off x="7450138" y="1628775"/>
          <a:ext cx="2417762" cy="2941584"/>
        </p:xfrm>
        <a:graphic>
          <a:graphicData uri="http://schemas.openxmlformats.org/drawingml/2006/table">
            <a:tbl>
              <a:tblPr/>
              <a:tblGrid>
                <a:gridCol w="233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□ DESCRIPTION □</a:t>
                      </a: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검색 입력 창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검색 어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 후 돋보기 아이콘 클릭 또는 키보드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enter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 검색 화면으로 넘어감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메뉴 별로 선택하여 결과 확인가능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검색 어 포함된 내용 결과 출력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클릭 시 해당 메뉴로 이동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5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6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8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11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40143" name="Rectangle 175"/>
          <p:cNvSpPr>
            <a:spLocks noChangeArrowheads="1"/>
          </p:cNvSpPr>
          <p:nvPr/>
        </p:nvSpPr>
        <p:spPr bwMode="auto">
          <a:xfrm>
            <a:off x="8145463" y="1217337"/>
            <a:ext cx="48307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r>
              <a:rPr lang="ko-KR" altLang="en-US" sz="800" dirty="0" smtClean="0">
                <a:solidFill>
                  <a:schemeClr val="tx2"/>
                </a:solidFill>
              </a:rPr>
              <a:t>검색기능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344" t="11923" r="13178" b="80192"/>
          <a:stretch/>
        </p:blipFill>
        <p:spPr>
          <a:xfrm>
            <a:off x="153828" y="388661"/>
            <a:ext cx="7008971" cy="4019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6019800" y="388661"/>
            <a:ext cx="1142998" cy="40191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6019799" y="388661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1505" r="834"/>
          <a:stretch/>
        </p:blipFill>
        <p:spPr>
          <a:xfrm>
            <a:off x="153828" y="1661159"/>
            <a:ext cx="7062312" cy="34137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1074420" y="2545121"/>
            <a:ext cx="1074418" cy="95245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1074420" y="2545121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0234E5-378A-414B-B13E-361F43891115}"/>
              </a:ext>
            </a:extLst>
          </p:cNvPr>
          <p:cNvSpPr/>
          <p:nvPr/>
        </p:nvSpPr>
        <p:spPr bwMode="auto">
          <a:xfrm>
            <a:off x="2453640" y="2140869"/>
            <a:ext cx="3825240" cy="304073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50F49A-C3CD-4AB3-810C-CA4642C9D415}"/>
              </a:ext>
            </a:extLst>
          </p:cNvPr>
          <p:cNvSpPr/>
          <p:nvPr/>
        </p:nvSpPr>
        <p:spPr bwMode="auto">
          <a:xfrm>
            <a:off x="2453640" y="2140869"/>
            <a:ext cx="143956" cy="143956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051817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11156</TotalTime>
  <Words>1246</Words>
  <Application>Microsoft Office PowerPoint</Application>
  <PresentationFormat>A4 용지(210x297mm)</PresentationFormat>
  <Paragraphs>480</Paragraphs>
  <Slides>25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HY견고딕</vt:lpstr>
      <vt:lpstr>굴림</vt:lpstr>
      <vt:lpstr>굴림체</vt:lpstr>
      <vt:lpstr>1_기본 디자인</vt:lpstr>
      <vt:lpstr>PowerPoint 프레젠테이션</vt:lpstr>
      <vt:lpstr>메인 화면</vt:lpstr>
      <vt:lpstr>PowerPoint 프레젠테이션</vt:lpstr>
      <vt:lpstr>PowerPoint 프레젠테이션</vt:lpstr>
      <vt:lpstr> 회원가입 / 로그인  </vt:lpstr>
      <vt:lpstr>PowerPoint 프레젠테이션</vt:lpstr>
      <vt:lpstr>PowerPoint 프레젠테이션</vt:lpstr>
      <vt:lpstr> 검색 기능  </vt:lpstr>
      <vt:lpstr>PowerPoint 프레젠테이션</vt:lpstr>
      <vt:lpstr>지구 </vt:lpstr>
      <vt:lpstr>PowerPoint 프레젠테이션</vt:lpstr>
      <vt:lpstr>PowerPoint 프레젠테이션</vt:lpstr>
      <vt:lpstr> 달  </vt:lpstr>
      <vt:lpstr>PowerPoint 프레젠테이션</vt:lpstr>
      <vt:lpstr>PowerPoint 프레젠테이션</vt:lpstr>
      <vt:lpstr> 목성  </vt:lpstr>
      <vt:lpstr>PowerPoint 프레젠테이션</vt:lpstr>
      <vt:lpstr>PowerPoint 프레젠테이션</vt:lpstr>
      <vt:lpstr>PowerPoint 프레젠테이션</vt:lpstr>
      <vt:lpstr>모바일 화면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My 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화면설계서 템플릿 Ver 1.0</dc:title>
  <dc:subject>pola</dc:subject>
  <dc:creator>김병희</dc:creator>
  <cp:lastModifiedBy>user</cp:lastModifiedBy>
  <cp:revision>1101</cp:revision>
  <cp:lastPrinted>2018-03-15T02:09:29Z</cp:lastPrinted>
  <dcterms:created xsi:type="dcterms:W3CDTF">2008-04-23T07:23:49Z</dcterms:created>
  <dcterms:modified xsi:type="dcterms:W3CDTF">2024-07-15T00:47:32Z</dcterms:modified>
</cp:coreProperties>
</file>